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8" r:id="rId3"/>
    <p:sldId id="261" r:id="rId4"/>
    <p:sldId id="262" r:id="rId5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>
      <p:cViewPr>
        <p:scale>
          <a:sx n="108" d="100"/>
          <a:sy n="108" d="100"/>
        </p:scale>
        <p:origin x="-3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7906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68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932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1404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4689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194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3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4523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5598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250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0619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00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F829-0792-4139-AAD7-E3ACD87AA577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506D-0D05-41C5-99F0-53245AC82BB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FF70-E99D-48E7-87EC-E59458AECAE8}" type="datetimeFigureOut">
              <a:rPr lang="he-IL" smtClean="0"/>
              <a:t>ח'/אב/תש"פ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BB8E-1968-4964-8246-EAF613A447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59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40 pt Bold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Doe, MD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32 pt Arial Bold Italics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395536" y="1597819"/>
            <a:ext cx="8062664" cy="284613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smtClean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  <a:r>
              <a:rPr lang="en-US" smtClean="0"/>
              <a:t/>
            </a:r>
            <a:br>
              <a:rPr lang="en-US" smtClean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122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ctrTitle"/>
          </p:nvPr>
        </p:nvSpPr>
        <p:spPr>
          <a:xfrm>
            <a:off x="395536" y="1597819"/>
            <a:ext cx="8062664" cy="2846139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i="1" dirty="0">
                <a:solidFill>
                  <a:srgbClr val="0070C0"/>
                </a:solidFill>
              </a:rPr>
              <a:t>Blue text </a:t>
            </a:r>
            <a:r>
              <a:rPr lang="en-US" sz="2400" dirty="0"/>
              <a:t>can be used as a highlight color</a:t>
            </a:r>
            <a:br>
              <a:rPr lang="en-US" sz="2400" dirty="0"/>
            </a:br>
            <a:r>
              <a:rPr lang="en-US" sz="2400" dirty="0"/>
              <a:t>No text shadows on any text</a:t>
            </a:r>
            <a:br>
              <a:rPr lang="en-US" sz="2400" dirty="0"/>
            </a:br>
            <a:r>
              <a:rPr lang="en-US" sz="2400" dirty="0"/>
              <a:t>Italics are better to emphasize words rather than underline</a:t>
            </a:r>
            <a:br>
              <a:rPr lang="en-US" sz="2400" dirty="0"/>
            </a:br>
            <a:r>
              <a:rPr lang="en-US" sz="2400" dirty="0"/>
              <a:t>Line spacing should be 1 Line with 0.3 before each paragraph</a:t>
            </a:r>
            <a:br>
              <a:rPr lang="en-US" sz="2400" dirty="0"/>
            </a:br>
            <a:r>
              <a:rPr lang="en-US" sz="2400" dirty="0"/>
              <a:t>Set the slide transition to wipe right</a:t>
            </a:r>
            <a:br>
              <a:rPr lang="en-US" sz="2400" dirty="0"/>
            </a:br>
            <a:r>
              <a:rPr lang="en-US" sz="2400" dirty="0"/>
              <a:t>Remove unnecessary animations </a:t>
            </a:r>
            <a:r>
              <a:rPr lang="en-US" sz="2400" b="1" dirty="0"/>
              <a:t>including slides timing</a:t>
            </a:r>
            <a:br>
              <a:rPr lang="en-US" sz="2400" b="1" dirty="0"/>
            </a:br>
            <a:r>
              <a:rPr lang="en-US" sz="2400" dirty="0"/>
              <a:t>Presentations should be in 16:9 ratio and Movies should be in WMV / MP4 format.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604397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8973</TotalTime>
  <Words>63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ערכת נושא Office</vt:lpstr>
      <vt:lpstr>Custom Design</vt:lpstr>
      <vt:lpstr>IHS 2020 Template Title 40 pt Bold</vt:lpstr>
      <vt:lpstr>PowerPoint Presentation</vt:lpstr>
      <vt:lpstr>Blue text can be used as a highlight color No text shadows on any text Italics are better to emphasize words rather than underline Line spacing should be 1 Line with 0.3 before each paragraph Set the slide transition to wipe right Remove unnecessary animations including slides timing Presentations should be in 16:9 ratio and Movies should be in WMV / MP4 format.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tkaplan</dc:creator>
  <cp:lastModifiedBy>Sagit Ishay</cp:lastModifiedBy>
  <cp:revision>19</cp:revision>
  <dcterms:created xsi:type="dcterms:W3CDTF">2017-02-16T10:11:33Z</dcterms:created>
  <dcterms:modified xsi:type="dcterms:W3CDTF">2020-07-29T09:03:48Z</dcterms:modified>
</cp:coreProperties>
</file>